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931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8AD1AA-0695-F30A-9D88-DE52F9E0F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7F4400B2-3CB7-3F92-A5E0-D5B8F492A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0FAA023-39D5-6FD6-6015-7037BC5AD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7D9ED69-7B50-9986-3180-8599CE337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2E5CCD9-CB04-0851-0BCD-422FFDFFC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73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9DB0C-D711-D958-832D-B2352EAD8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8353307D-9542-B87E-FCED-C8B3D82E5E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5DE228F-8B3E-DB21-D851-DD79A1AB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299842D-CB1F-54A4-D046-65CDB9AB5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5D7B2BE-DD8C-B62A-1911-2F2CCEB54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56839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4E87BE5B-08CF-FF35-DE3C-B21E37FF43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ABF1A08-8274-657C-38B9-56CB2D930A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924CF26-E36D-D72D-55D9-A45B27627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59C56E2-20E9-50B7-13C0-D7CF69D46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9E9612F-0AAF-362E-05F0-22258C69A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72115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F196E-7360-8865-98CA-694259DB1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80637AB-9A08-1A43-9345-900E1348E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D9C5BA0-12D7-CB07-25D0-A9DC10A2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BB70C86-55D5-D65E-6AB0-EF20840C0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355D5B0-89A6-07F4-995C-4F397E65B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48420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09037-DB59-9B23-9035-A425377AA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BB74763-4FD2-37DB-3E1E-F00A53FE0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9F9B493-6BE2-8DD9-D080-80CA416DE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B9ADFF2-2078-4C68-54F5-8AA69565A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F5DD6CD-ACB7-DB2F-1025-32E4EEFF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721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E34177-0D10-5E81-8B2D-1C12AE459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330DAF2-8CA0-4F78-6C3A-8E61DD40A8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34646CE2-139F-2A66-6E44-20172B6D10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5DA7AD74-5A62-C84C-2400-2881D401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6A444FD-F803-0242-91B8-5416AC02D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2F9812E-9FCA-64C7-D2E7-E42FCDFB3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2396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0D30A-6DD5-9C54-8293-FA71B9A9B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318E585-342E-E317-F3EB-7025FD12E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B3714F3-7C6D-ABCD-BA93-8FAB3CBF60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7A99B9C-51BC-FDDF-BF83-F8E681CE4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5FDE0383-6727-C632-6D6B-1A9D689B6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4EF6F36-1190-3B46-8379-59A13541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1C09A9F0-78F0-4F9B-8F45-5FB0AE39C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42EBDA0-9227-CF93-C10F-7202F993B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673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46F0B7-AE23-92F5-E7B9-81BB5BDC9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2BA94CFA-57C4-786B-53BB-D83DC9EF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C2C81E4-588D-3340-627A-C4097E9C2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E44C08EF-53FE-EE67-133C-712BE5143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96772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5FF0932F-9F37-A56C-FEB6-270B3BE4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00CCC9CA-FE0B-E185-B6C6-30EF65C0B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2E25B687-F980-57A9-7D13-2D4E321F5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5849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6AE88-7F77-A3C8-B2F5-E5A17458F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2597F7D-6DDC-A8C5-48F7-A2D1286CF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85B344CF-63B3-C0D7-C835-058A06CD6B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5FC4D78-ECD4-3857-21C0-EE772AB1E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0584157-CBAB-5861-62D9-5C36AA1F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9DB0324-1678-316A-ED12-40F4C8192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6675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6CC316-EE77-6E15-B2B6-AD600E995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6FB3F91-FA13-6D9C-B09E-9D6BF1E391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756C359A-DE6F-B3A0-6739-249BCDB6A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46EE1308-95B6-B356-7B1B-CFB1246EB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3983C05-E1EC-1B74-FE80-85720A5E0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A233B5C-18DC-D53F-06E5-04A377461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9673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176680D2-0BC6-5515-FCE8-32FEEBDD2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51A7659-AB8C-38F4-C67D-CEE25FF63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9799084-3C7E-2151-03B7-1686104BD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5B767F-D2A5-406D-847C-744E668D8443}" type="datetimeFigureOut">
              <a:rPr lang="da-DK" smtClean="0"/>
              <a:t>03-04-2025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10AC3BE-9CFD-1D16-4D5D-35ACA5A37C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701704F-001A-508F-3B3D-4618B87D9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C3C556-4286-4493-A99C-CBC3CAC0DF3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6538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973FC9-7D2E-29E4-430A-1EC02D10E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666" y="190421"/>
            <a:ext cx="9144000" cy="2387600"/>
          </a:xfrm>
        </p:spPr>
        <p:txBody>
          <a:bodyPr/>
          <a:lstStyle/>
          <a:p>
            <a:r>
              <a:rPr lang="da-DK" dirty="0"/>
              <a:t>UML STRUCTURE - Mediator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68CB8691-3565-3E1C-E8AD-5237C52546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EB6BA30-6FA4-4B90-7C70-9BE4D3306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167" y="2578021"/>
            <a:ext cx="12753459" cy="400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809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65B7B-77C4-5493-EB24-A2ABE4443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Example</a:t>
            </a:r>
            <a:r>
              <a:rPr lang="da-DK" dirty="0"/>
              <a:t> system </a:t>
            </a:r>
            <a:r>
              <a:rPr lang="da-DK" dirty="0" err="1"/>
              <a:t>where</a:t>
            </a:r>
            <a:r>
              <a:rPr lang="da-DK" dirty="0"/>
              <a:t> mediator is </a:t>
            </a:r>
            <a:r>
              <a:rPr lang="da-DK" dirty="0" err="1"/>
              <a:t>used</a:t>
            </a:r>
            <a:endParaRPr lang="da-DK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F086091-FB34-17EC-F1FA-1717E828CE7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240" y="1944688"/>
            <a:ext cx="334415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433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2BC59D-A13C-F0C8-D1B9-708F29147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Example</a:t>
            </a:r>
            <a:r>
              <a:rPr lang="da-DK" dirty="0"/>
              <a:t> </a:t>
            </a:r>
            <a:r>
              <a:rPr lang="da-DK" dirty="0" err="1"/>
              <a:t>implementation</a:t>
            </a:r>
            <a:r>
              <a:rPr lang="da-DK" dirty="0"/>
              <a:t> of </a:t>
            </a:r>
            <a:r>
              <a:rPr lang="da-DK" dirty="0" err="1"/>
              <a:t>notify</a:t>
            </a:r>
            <a:r>
              <a:rPr lang="da-DK" dirty="0"/>
              <a:t> for the system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1D0736F-2D8E-A034-3CF0-30F1A34A13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65" y="2499361"/>
            <a:ext cx="7650470" cy="314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33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998447-5ADF-CC3F-8591-587150AA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Solid </a:t>
            </a:r>
            <a:r>
              <a:rPr lang="da-DK" dirty="0" err="1"/>
              <a:t>principles</a:t>
            </a:r>
            <a:endParaRPr lang="da-DK" dirty="0"/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0B12D2EE-F841-153B-F21E-00984140E1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6663" y="1690688"/>
            <a:ext cx="5740220" cy="4351338"/>
          </a:xfrm>
        </p:spPr>
      </p:pic>
    </p:spTree>
    <p:extLst>
      <p:ext uri="{BB962C8B-B14F-4D97-AF65-F5344CB8AC3E}">
        <p14:creationId xmlns:p14="http://schemas.microsoft.com/office/powerpoint/2010/main" val="1214001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Office-tema</vt:lpstr>
      <vt:lpstr>UML STRUCTURE - Mediator</vt:lpstr>
      <vt:lpstr>Example system where mediator is used</vt:lpstr>
      <vt:lpstr>Example implementation of notify for the system</vt:lpstr>
      <vt:lpstr>Solid principles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Ali Najafi</dc:creator>
  <cp:lastModifiedBy>Ali Najafi</cp:lastModifiedBy>
  <cp:revision>1</cp:revision>
  <dcterms:created xsi:type="dcterms:W3CDTF">2025-04-03T14:55:46Z</dcterms:created>
  <dcterms:modified xsi:type="dcterms:W3CDTF">2025-04-03T14:59:10Z</dcterms:modified>
</cp:coreProperties>
</file>